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89" r:id="rId7"/>
    <p:sldId id="285" r:id="rId8"/>
    <p:sldId id="286" r:id="rId9"/>
    <p:sldId id="287" r:id="rId10"/>
    <p:sldId id="288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4" r:id="rId22"/>
    <p:sldId id="301" r:id="rId23"/>
    <p:sldId id="302" r:id="rId24"/>
    <p:sldId id="303" r:id="rId25"/>
    <p:sldId id="305" r:id="rId26"/>
    <p:sldId id="306" r:id="rId27"/>
    <p:sldId id="307" r:id="rId28"/>
    <p:sldId id="308" r:id="rId29"/>
    <p:sldId id="309" r:id="rId30"/>
    <p:sldId id="267" r:id="rId31"/>
    <p:sldId id="268" r:id="rId32"/>
    <p:sldId id="269" r:id="rId33"/>
    <p:sldId id="284" r:id="rId34"/>
    <p:sldId id="274" r:id="rId35"/>
    <p:sldId id="271" r:id="rId36"/>
    <p:sldId id="270" r:id="rId37"/>
    <p:sldId id="273" r:id="rId38"/>
    <p:sldId id="272" r:id="rId39"/>
    <p:sldId id="275" r:id="rId40"/>
    <p:sldId id="277" r:id="rId41"/>
    <p:sldId id="276" r:id="rId42"/>
    <p:sldId id="280" r:id="rId43"/>
    <p:sldId id="279" r:id="rId44"/>
    <p:sldId id="281" r:id="rId45"/>
    <p:sldId id="283" r:id="rId46"/>
    <p:sldId id="31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7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1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2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7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5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9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8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3C197-0C0F-6343-BE1A-D6890AF9E38E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A5873-B2F9-1040-B866-93661F671D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0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zpwvl.b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vzp.easy-content.b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ezi.com/fqndb-lwqrul/?utm_campaign=share&amp;utm_medium=cop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19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Vroegtijdige Zorgplanning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Afbeelding 5" descr="C:\Users\Hadelijne.Boydens\Desktop\Better family conversations.jpg"/>
          <p:cNvPicPr/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1711959" y="3062794"/>
            <a:ext cx="5718652" cy="2179442"/>
          </a:xfrm>
          <a:prstGeom prst="rect">
            <a:avLst/>
          </a:prstGeom>
          <a:noFill/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89545"/>
            <a:ext cx="6400800" cy="1752600"/>
          </a:xfrm>
        </p:spPr>
        <p:txBody>
          <a:bodyPr/>
          <a:lstStyle/>
          <a:p>
            <a:r>
              <a:rPr lang="nl-BE" dirty="0" smtClean="0"/>
              <a:t>Slotmoment</a:t>
            </a:r>
            <a:r>
              <a:rPr lang="en-US" dirty="0" smtClean="0"/>
              <a:t> 26 September 2016</a:t>
            </a:r>
          </a:p>
          <a:p>
            <a:r>
              <a:rPr lang="en-US" dirty="0" smtClean="0"/>
              <a:t>Brugge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73"/>
            <a:ext cx="9144000" cy="51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74"/>
            <a:ext cx="9144000" cy="51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773" y="893096"/>
            <a:ext cx="9307773" cy="52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73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5173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21652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681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5174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5174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0709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WELKOM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619" y="1754079"/>
            <a:ext cx="5024762" cy="33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73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6243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80709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1526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2640"/>
            <a:ext cx="9148507" cy="51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8507" cy="51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4231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Inleiding 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57200" y="1873188"/>
            <a:ext cx="8229600" cy="4252975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				Gedeputeerde Myriam </a:t>
            </a:r>
            <a:r>
              <a:rPr lang="nl-BE" dirty="0" err="1" smtClean="0"/>
              <a:t>Vanlerberghe</a:t>
            </a:r>
            <a:r>
              <a:rPr lang="nl-BE" dirty="0" smtClean="0"/>
              <a:t>,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 smtClean="0"/>
              <a:t>			bevoegd voor cultuur en welzijn.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1800225" cy="2695575"/>
          </a:xfrm>
          <a:prstGeom prst="rect">
            <a:avLst/>
          </a:prstGeom>
        </p:spPr>
      </p:pic>
      <p:pic>
        <p:nvPicPr>
          <p:cNvPr id="8" name="Afbeelding 7" descr="C:\Users\Hadelijne.Boydens\Dropbox\VZP\Huisstijl\2016-01-05 Logo provincie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433947"/>
            <a:ext cx="2070439" cy="927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6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Lancering van de website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457200" y="140488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nl-BE" sz="2200" dirty="0" smtClean="0">
                <a:hlinkClick r:id="rId3"/>
              </a:rPr>
              <a:t>www.VZPwvl.be</a:t>
            </a:r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8" name="Afbeelding 7">
            <a:hlinkClick r:id="rId4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076" y="2101002"/>
            <a:ext cx="6721562" cy="34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Uitdagingen voor de toekomst</a:t>
            </a:r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0" y="1669557"/>
            <a:ext cx="5905500" cy="3943350"/>
          </a:xfrm>
        </p:spPr>
      </p:pic>
    </p:spTree>
    <p:extLst>
      <p:ext uri="{BB962C8B-B14F-4D97-AF65-F5344CB8AC3E}">
        <p14:creationId xmlns:p14="http://schemas.microsoft.com/office/powerpoint/2010/main" val="22620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Tot slot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67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4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W</a:t>
            </a:r>
            <a:r>
              <a:rPr lang="nl-BE" dirty="0" smtClean="0"/>
              <a:t>ebsite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86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Tot slot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" t="6314" r="7175" b="4376"/>
          <a:stretch/>
        </p:blipFill>
        <p:spPr>
          <a:xfrm>
            <a:off x="0" y="358630"/>
            <a:ext cx="9144000" cy="50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" t="8092" r="1074" b="3397"/>
          <a:stretch/>
        </p:blipFill>
        <p:spPr>
          <a:xfrm>
            <a:off x="35511" y="771788"/>
            <a:ext cx="9108488" cy="46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" t="7133" r="6507" b="3752"/>
          <a:stretch/>
        </p:blipFill>
        <p:spPr>
          <a:xfrm>
            <a:off x="0" y="692442"/>
            <a:ext cx="9135270" cy="49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7" t="9899" r="7563" b="5450"/>
          <a:stretch/>
        </p:blipFill>
        <p:spPr>
          <a:xfrm>
            <a:off x="-396" y="961698"/>
            <a:ext cx="9428482" cy="49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" t="6869" r="7069" b="3980"/>
          <a:stretch/>
        </p:blipFill>
        <p:spPr>
          <a:xfrm>
            <a:off x="8876" y="754602"/>
            <a:ext cx="9182011" cy="49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Inspirerende praktijk met getuigenis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smtClean="0"/>
              <a:t>Dr. Annelies Raes, huisarts</a:t>
            </a:r>
          </a:p>
          <a:p>
            <a:pPr marL="0" indent="0">
              <a:buNone/>
            </a:pPr>
            <a:r>
              <a:rPr lang="nl-BE" dirty="0" smtClean="0"/>
              <a:t>Mevr. Lieve </a:t>
            </a:r>
            <a:r>
              <a:rPr lang="nl-BE" dirty="0" err="1" smtClean="0"/>
              <a:t>Devriese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2766197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" t="6794" r="15333" b="3047"/>
          <a:stretch/>
        </p:blipFill>
        <p:spPr>
          <a:xfrm>
            <a:off x="0" y="665825"/>
            <a:ext cx="9144000" cy="5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" t="6221" r="6494" b="4900"/>
          <a:stretch/>
        </p:blipFill>
        <p:spPr>
          <a:xfrm>
            <a:off x="0" y="674702"/>
            <a:ext cx="9090640" cy="49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" t="8007" r="9625" b="3155"/>
          <a:stretch/>
        </p:blipFill>
        <p:spPr>
          <a:xfrm>
            <a:off x="-397" y="846138"/>
            <a:ext cx="9526137" cy="53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7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4" t="6604" r="7006" b="5227"/>
          <a:stretch/>
        </p:blipFill>
        <p:spPr>
          <a:xfrm>
            <a:off x="1" y="630315"/>
            <a:ext cx="9157752" cy="49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" t="6549" r="7044" b="3054"/>
          <a:stretch/>
        </p:blipFill>
        <p:spPr>
          <a:xfrm>
            <a:off x="-19100" y="497149"/>
            <a:ext cx="9163100" cy="50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" t="6706" r="7243" b="2980"/>
          <a:stretch/>
        </p:blipFill>
        <p:spPr>
          <a:xfrm>
            <a:off x="0" y="574202"/>
            <a:ext cx="9143999" cy="50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Tot slot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" t="6314" r="7175" b="4376"/>
          <a:stretch/>
        </p:blipFill>
        <p:spPr>
          <a:xfrm>
            <a:off x="0" y="358630"/>
            <a:ext cx="9144000" cy="50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0"/>
            <a:ext cx="9144396" cy="68582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project</a:t>
            </a:r>
            <a:endParaRPr 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pPr marL="0" indent="0" algn="ctr">
              <a:buNone/>
            </a:pPr>
            <a:r>
              <a:rPr lang="nl-BE" dirty="0" smtClean="0">
                <a:hlinkClick r:id="rId3"/>
              </a:rPr>
              <a:t>Voorstelling realisaties (</a:t>
            </a:r>
            <a:r>
              <a:rPr lang="nl-BE" dirty="0" err="1" smtClean="0">
                <a:hlinkClick r:id="rId3"/>
              </a:rPr>
              <a:t>Prezi</a:t>
            </a:r>
            <a:r>
              <a:rPr lang="nl-BE" dirty="0" smtClean="0">
                <a:hlinkClick r:id="rId3"/>
              </a:rPr>
              <a:t>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5034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73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7" y="982640"/>
            <a:ext cx="9148507" cy="51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38"/>
            <a:ext cx="9151541" cy="51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74"/>
            <a:ext cx="9144000" cy="51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46</Words>
  <Application>Microsoft Office PowerPoint</Application>
  <PresentationFormat>Diavoorstelling (4:3)</PresentationFormat>
  <Paragraphs>20</Paragraphs>
  <Slides>46</Slides>
  <Notes>0</Notes>
  <HiddenSlides>24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49" baseType="lpstr">
      <vt:lpstr>Arial</vt:lpstr>
      <vt:lpstr>Calibri</vt:lpstr>
      <vt:lpstr>Kantoorthema</vt:lpstr>
      <vt:lpstr>Vroegtijdige Zorgplanning</vt:lpstr>
      <vt:lpstr>WELKOM</vt:lpstr>
      <vt:lpstr>Inleiding </vt:lpstr>
      <vt:lpstr>Inspirerende praktijk met getuigenis</vt:lpstr>
      <vt:lpstr>Het project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Lancering van de website</vt:lpstr>
      <vt:lpstr>Uitdagingen voor de toekomst</vt:lpstr>
      <vt:lpstr>Tot slot</vt:lpstr>
      <vt:lpstr>PowerPoint-presentatie</vt:lpstr>
      <vt:lpstr>Website</vt:lpstr>
      <vt:lpstr>Tot slot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Tot slot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Hadelijne Boydens</dc:creator>
  <cp:lastModifiedBy>Hadelijne Boydens</cp:lastModifiedBy>
  <cp:revision>42</cp:revision>
  <dcterms:created xsi:type="dcterms:W3CDTF">2016-05-20T12:20:06Z</dcterms:created>
  <dcterms:modified xsi:type="dcterms:W3CDTF">2016-09-27T09:35:08Z</dcterms:modified>
</cp:coreProperties>
</file>